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  <p:sldId id="262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7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AD137-FBEE-2E4B-81C6-EA77F7324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C8CECC-DD53-9543-BF0C-E7F7C6DD0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4FDD80-F3BA-8144-8997-A7E467A9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3E711-1A48-5745-BD42-900664D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427BAA-195C-5D49-9B9C-6FDC455C8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39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28737-3404-2E46-8509-D9E59E97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7C67E2-474D-CE40-86C5-B46BAB4AD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FD2DAD-D361-0740-924E-3CE1F7A3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7E23E6-CB1D-5045-A09E-3854D8BD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E47C27-4EE2-5348-ADD6-2A1CC943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321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DD8792-CB44-5041-8D7A-E14045C89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79E5A1-A963-1D4C-8219-CCC523012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184D9-FF35-8142-9BB1-7201D44C8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4EFC6-D491-C24C-B11D-909F8277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DF4414-A34C-2F44-B50A-E91FCA28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125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365D8-B560-BC43-B9AA-1BFBC71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E8584-D02F-2E42-8F28-C250E829D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B94D37-3CE6-7346-8D74-0EC426E4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ECD63E-0DA4-4046-9982-DDC21901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F64C6B-F272-4248-A457-0445798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327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8DBDD-67F7-0740-9B07-0ED2684E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2450D5-0C60-E446-B265-9E82E0E7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0918D2-E5E5-6C44-B4FC-A9ADCDE96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AC6BE-0220-D248-9A6F-B618F893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6E28D0-6A54-A34E-8C02-4E08502C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80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E69E-E576-BE45-9296-FF244041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232A7-4F35-2C43-B539-C72B8D3D1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E925A-798C-7945-8907-8CB87322B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9AF96C-B292-A94A-A6A9-F0098451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1E6C87-CBF0-1A43-8A5E-A1065D5A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250E9B-8145-DC4D-A8BB-065A72B3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497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21987-EE90-2A4A-8F7A-1823E934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07E9E8-094B-B240-A7AB-8459C9938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9BB29A-A681-0749-AA7E-BD24F1B5D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F0262E-C3FE-FB4A-ABB6-77850F5CA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D6DB2D-59BB-AD40-87B4-1D8E390D5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078F55-8DA3-4B45-9C03-6B613B2EF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B85FDF5-0D66-3C44-B2AE-DDABE64A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3B74AC-1765-7546-B912-D64A5E4C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6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F3808-C4B1-6A4D-9F34-3B0AEF60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F35A8-539F-D241-A8D1-198DA453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7645CD7-7AEF-5B44-A995-8659A776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7500FC-9608-E549-B9F1-10AF9D51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536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D465BC-BE83-CF40-9EE9-AEC60083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B92316-5999-FA4F-9DEF-C29515A5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FF0F66-EAB4-D24C-A1D9-C7A3F913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835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C896B-04D4-3847-A78A-FAD1EF17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21DDB7-CD65-1F40-B368-38DF8EFBA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C87D6F-0BD6-2C4E-BA30-F4EB90B2F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B66841-AC16-F74D-BF85-53467094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944EF7-6410-574E-8DAE-7458C055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1DE023-2021-A84E-BE1D-D513EFF6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418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73EA3-51FE-834A-BA30-81303E7D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CF4E4D-3C37-5C46-9A94-1DB758711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8053DF-96A6-2B4E-8674-2CB7A6BED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B41AC0-F368-F64E-B5B2-2A0765EC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301FE0-7E4E-684A-8D8E-C3C00834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7152F1-03B2-2545-85A3-03B8CF150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142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C3C23E-9B4A-6D4A-B7A3-D5447AAA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9DF6B7-B969-DB4F-84AE-A5C01D3D0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8900D-2A40-604A-9F02-4C33EBCE5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65383-9794-994F-947C-C0173BAEC8E6}" type="datetimeFigureOut">
              <a:rPr lang="es-CL" smtClean="0"/>
              <a:t>24-08-20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AE5456-B5C8-A442-A8A9-7DE56EC09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53CF63-4F3B-CF4C-A682-918ECA7ED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524CB-C7B7-6844-8F12-C0676B4E862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188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3FA3A5-9866-CE43-A6F1-5DE5B2096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Isótopos estables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A52095-25FF-7F4D-B9F2-A171DCF90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28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AB141-6F4B-B34A-8C09-7E796DA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833628-997E-BE40-8C97-F34FBB5F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781669-230B-DB4E-B934-331032E8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6930"/>
            <a:ext cx="10402957" cy="652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09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7A1FC-B356-FA47-8349-AB96AE7C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5F28E-BF23-CC46-B369-2C580A80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0218091-3911-FD48-ABF9-A71AF235E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8" r="5042"/>
          <a:stretch/>
        </p:blipFill>
        <p:spPr>
          <a:xfrm>
            <a:off x="3223379" y="175686"/>
            <a:ext cx="8829474" cy="634072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D871800-9635-0D4A-8B0D-85B90C32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" y="126460"/>
            <a:ext cx="4022035" cy="14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4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EED45-B064-2E4A-B230-D1DE5B10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5682B9-5513-AD4C-B56C-8A97B00B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4E5DB-8DB4-D241-874D-A832459D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18" y="115732"/>
            <a:ext cx="11081964" cy="6626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473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3DA15B-C9FA-5140-A8A5-2C0177D5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5A788-5165-B545-8EA0-1F3AA22C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3375246-AC86-C746-B8CC-366ED2107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" r="4962"/>
          <a:stretch/>
        </p:blipFill>
        <p:spPr>
          <a:xfrm>
            <a:off x="386040" y="244252"/>
            <a:ext cx="8236086" cy="636805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D33B76D-FFDF-EF49-996C-789B605B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965" y="244252"/>
            <a:ext cx="4022035" cy="14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B4399-01F6-4143-BA5A-549C31B8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5E1333-B317-F545-80B1-3470ED4F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3" descr="Watershed isotopes">
            <a:extLst>
              <a:ext uri="{FF2B5EF4-FFF2-40B4-BE49-F238E27FC236}">
                <a16:creationId xmlns:a16="http://schemas.microsoft.com/office/drawing/2014/main" id="{4E6D8E65-293F-D747-8F20-E3C15EE9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945" y="3288474"/>
            <a:ext cx="5282543" cy="341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France 1995 benthic v pelagic C.png">
            <a:extLst>
              <a:ext uri="{FF2B5EF4-FFF2-40B4-BE49-F238E27FC236}">
                <a16:creationId xmlns:a16="http://schemas.microsoft.com/office/drawing/2014/main" id="{8BEC3235-E19F-244D-BBB9-EF24C5B8E3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5" y="252224"/>
            <a:ext cx="3154699" cy="31468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3AFB15-D951-5B4E-8401-824C2A6A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608" y="107504"/>
            <a:ext cx="6225489" cy="40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1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338A8E-E110-7245-BCE0-9029285340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85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002060"/>
                </a:solidFill>
                <a:latin typeface="Myriad Pro" pitchFamily="34" charset="0"/>
              </a:rPr>
              <a:t>Isotopic variation between habitats – you are </a:t>
            </a:r>
            <a:r>
              <a:rPr lang="en-GB" sz="2800" b="1" u="sng" dirty="0">
                <a:solidFill>
                  <a:srgbClr val="002060"/>
                </a:solidFill>
                <a:latin typeface="Myriad Pro" pitchFamily="34" charset="0"/>
              </a:rPr>
              <a:t>where</a:t>
            </a:r>
            <a:r>
              <a:rPr lang="en-GB" sz="2800" dirty="0">
                <a:solidFill>
                  <a:srgbClr val="002060"/>
                </a:solidFill>
                <a:latin typeface="Myriad Pro" pitchFamily="34" charset="0"/>
              </a:rPr>
              <a:t> you eat</a:t>
            </a:r>
          </a:p>
        </p:txBody>
      </p:sp>
      <p:pic>
        <p:nvPicPr>
          <p:cNvPr id="5" name="Picture 2" descr="light zones &amp; primary producers.png">
            <a:extLst>
              <a:ext uri="{FF2B5EF4-FFF2-40B4-BE49-F238E27FC236}">
                <a16:creationId xmlns:a16="http://schemas.microsoft.com/office/drawing/2014/main" id="{68E7E4EA-363D-7C4F-A791-AA6D6D1B08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814388"/>
            <a:ext cx="7858125" cy="590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9460589-9E7F-0749-99EB-F7F91846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32" y="842963"/>
            <a:ext cx="15295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13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C = -27 ‰</a:t>
            </a:r>
          </a:p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15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N = 2 ‰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9A73927-250C-6342-8906-42014B707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1545" y="1758950"/>
            <a:ext cx="15295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13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C = -35 ‰</a:t>
            </a:r>
          </a:p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15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N = 2 ‰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66A8FC00-E70B-5A4C-B2D2-7EA0B5919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0432" y="4303713"/>
            <a:ext cx="15295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13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C = -34 ‰</a:t>
            </a:r>
          </a:p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15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N = 6 ‰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9567CCD-B977-F04D-AF37-CEFE5CFD8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1457" y="5432425"/>
            <a:ext cx="15295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13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C = -18 ‰</a:t>
            </a:r>
          </a:p>
          <a:p>
            <a:pPr algn="ctr"/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δ</a:t>
            </a:r>
            <a:r>
              <a:rPr lang="en-GB" b="1" baseline="30000" dirty="0">
                <a:solidFill>
                  <a:srgbClr val="002060"/>
                </a:solidFill>
                <a:latin typeface="Myriad Pro" pitchFamily="34" charset="0"/>
              </a:rPr>
              <a:t>15</a:t>
            </a:r>
            <a:r>
              <a:rPr lang="en-GB" b="1" dirty="0">
                <a:solidFill>
                  <a:srgbClr val="002060"/>
                </a:solidFill>
                <a:latin typeface="Myriad Pro" pitchFamily="34" charset="0"/>
              </a:rPr>
              <a:t>N = 2 ‰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94996DF-5B6C-5444-8A9D-D63CEDCE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86" y="3861120"/>
            <a:ext cx="987255" cy="3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3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48</Words>
  <Application>Microsoft Macintosh PowerPoint</Application>
  <PresentationFormat>Panorámica</PresentationFormat>
  <Paragraphs>10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Myriad Pro</vt:lpstr>
      <vt:lpstr>Tema de Office</vt:lpstr>
      <vt:lpstr>Isótopos estables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3</cp:revision>
  <dcterms:created xsi:type="dcterms:W3CDTF">2020-08-24T14:11:56Z</dcterms:created>
  <dcterms:modified xsi:type="dcterms:W3CDTF">2020-08-24T14:31:29Z</dcterms:modified>
</cp:coreProperties>
</file>